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25"/>
    <p:restoredTop sz="96262"/>
  </p:normalViewPr>
  <p:slideViewPr>
    <p:cSldViewPr snapToGrid="0">
      <p:cViewPr varScale="1">
        <p:scale>
          <a:sx n="67" d="100"/>
          <a:sy n="67" d="100"/>
        </p:scale>
        <p:origin x="184" y="144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5" name="Picture 4" descr="A red rectangular object with white buttons&#10;&#10;AI-generated content may be incorrect.">
            <a:extLst>
              <a:ext uri="{FF2B5EF4-FFF2-40B4-BE49-F238E27FC236}">
                <a16:creationId xmlns:a16="http://schemas.microsoft.com/office/drawing/2014/main" id="{23949728-951F-A5E7-50CB-8430F2920D33}"/>
              </a:ext>
            </a:extLst>
          </p:cNvPr>
          <p:cNvPicPr>
            <a:picLocks noChangeAspect="1"/>
          </p:cNvPicPr>
          <p:nvPr/>
        </p:nvPicPr>
        <p:blipFill>
          <a:blip r:embed="rId2"/>
          <a:srcRect t="26621" b="28611"/>
          <a:stretch/>
        </p:blipFill>
        <p:spPr>
          <a:xfrm>
            <a:off x="7069183" y="2208718"/>
            <a:ext cx="4703717" cy="2807713"/>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down form 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descr="A group of people working in an office&#10;&#10;AI-generated content may be incorrect.">
            <a:extLst>
              <a:ext uri="{FF2B5EF4-FFF2-40B4-BE49-F238E27FC236}">
                <a16:creationId xmlns:a16="http://schemas.microsoft.com/office/drawing/2014/main" id="{479C92D8-ACEE-6D13-1B87-FCB6B304E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descr="A person using a microscope&#10;&#10;AI-generated content may be incorrect.">
            <a:extLst>
              <a:ext uri="{FF2B5EF4-FFF2-40B4-BE49-F238E27FC236}">
                <a16:creationId xmlns:a16="http://schemas.microsoft.com/office/drawing/2014/main" id="{86D8B493-4EE3-BB3B-7857-10DCE6F8774B}"/>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row of colorful spools of thread&#10;&#10;AI-generated content may be incorrect.">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n old typewriter with keys&#10;&#10;AI-generated content may be incorrect.">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so far"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646331"/>
          </a:xfrm>
          <a:prstGeom prst="rect">
            <a:avLst/>
          </a:prstGeom>
          <a:noFill/>
        </p:spPr>
        <p:txBody>
          <a:bodyPr wrap="square" rtlCol="0">
            <a:spAutoFit/>
          </a:bodyPr>
          <a:lstStyle/>
          <a:p>
            <a:r>
              <a:rPr lang="en-US" dirty="0"/>
              <a:t>ChatGPT: A Babbage Difference Engine overheating and starting to break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server&#10;&#10;AI-generated content may be incorrect.">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lose-up of a machine&#10;&#10;AI-generated content may be incorrect.">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Several tubes and wires on a shelf&#10;&#10;AI-generated content may be incorrect.">
            <a:extLst>
              <a:ext uri="{FF2B5EF4-FFF2-40B4-BE49-F238E27FC236}">
                <a16:creationId xmlns:a16="http://schemas.microsoft.com/office/drawing/2014/main" id="{7020C5BA-727B-DDA2-4A9F-12E229CF8F4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6" name="Picture 5" descr="A close-up of a slide rule&#10;&#10;AI-generated content may be incorrect.">
            <a:extLst>
              <a:ext uri="{FF2B5EF4-FFF2-40B4-BE49-F238E27FC236}">
                <a16:creationId xmlns:a16="http://schemas.microsoft.com/office/drawing/2014/main" id="{4D86CAAD-1030-B4FA-28BA-EB94C422E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0892" y="3293857"/>
            <a:ext cx="2266616" cy="1218306"/>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artoon of a ship sinking in the water&#10;&#10;AI-generated content may be incorrect.">
            <a:extLst>
              <a:ext uri="{FF2B5EF4-FFF2-40B4-BE49-F238E27FC236}">
                <a16:creationId xmlns:a16="http://schemas.microsoft.com/office/drawing/2014/main" id="{E8FF53B8-DFF9-1A7C-7549-814234F11234}"/>
              </a:ext>
            </a:extLst>
          </p:cNvPr>
          <p:cNvPicPr>
            <a:picLocks noChangeAspect="1"/>
          </p:cNvPicPr>
          <p:nvPr/>
        </p:nvPicPr>
        <p:blipFill>
          <a:blip r:embed="rId4"/>
          <a:stretch>
            <a:fillRect/>
          </a:stretch>
        </p:blipFill>
        <p:spPr>
          <a:xfrm rot="21366802">
            <a:off x="5924182" y="3657322"/>
            <a:ext cx="2142180" cy="1428120"/>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1957</TotalTime>
  <Words>2024</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80</cp:revision>
  <dcterms:created xsi:type="dcterms:W3CDTF">2023-02-25T13:30:24Z</dcterms:created>
  <dcterms:modified xsi:type="dcterms:W3CDTF">2025-08-10T19:45:37Z</dcterms:modified>
</cp:coreProperties>
</file>